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78971-251C-420F-9DCD-B4E1D71A2C25}" v="1" dt="2025-11-22T20:50:47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F1128-1370-542D-3F08-F5FDBEFAD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E63D8F-24F6-A523-DB85-9C3980C4F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33C85B-23A9-B752-5965-A14AD33B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D9DDC9-0EFE-5EA9-74A0-B62960EC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0DA1F5-AFB7-2C84-863B-05A5648D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713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69FB4-331E-0227-D1CE-1DF116D2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5A644E-FA4E-A5F0-D2FB-B55BE2C75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10F7DB-5B8D-52F0-8069-50BE7169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A31118-357A-070B-502B-E6418D22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96647D-7FBE-26D5-D28E-74EFC61F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701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8D2EED-9E02-C67C-879E-59D6CD4CF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8BCBD0-A604-4B66-255B-7C6AC69C3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55FAE-99D7-877B-894F-809B3B5D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B33C86-6BA7-458E-112C-0A81C229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EB4DCC-5279-0974-9734-309FC568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824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8EDD5-F874-E48D-96EA-60199DC4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BD086-A29F-8441-0AAA-1AAAEA290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A16862-5EB6-580B-388C-3262F3C8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0ADE57-FB95-5BE9-EC57-187C7220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A36D61-6129-4796-8414-E2E311FA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481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E46E2-E1CA-3955-B4C1-A504064E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9D5852-74CC-005E-F30B-78BA1CA7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0AEBD0-F777-5322-689A-1A57F672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F3BF4C-76D1-BDCE-9671-6D044C41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6521B5-13A2-1863-DD55-0E34B108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736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DC43C-3700-2A62-A317-D084E19B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6DEAAC-9261-A89F-E830-A5A54BB67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7ECECE-70FD-F3D8-4C4C-787B41EDC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BF4D2B-421E-8473-AA62-11E0B6D8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1DB2D1-331B-4212-2395-E9EA2A9C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376489-D226-A8E8-0068-736AE690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961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B0E4E-93E7-3304-C099-6660BA8B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16F9EE-EFA4-820D-FF3A-AEFAB2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A14735-4D80-5F64-1A37-082F71017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FC0127-3F4F-7E56-E894-75A593D0A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CC2A65D-52CF-7733-9E41-468116B4C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FCFEDE-D409-B9E2-05BB-32D258A4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BFB81D-9904-9362-8599-F46B5DC5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AE23F7-C265-6A09-C6BC-2F522160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080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1F732-4317-5140-0626-1D921834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8ECF7C-CD71-A82B-12D8-79A4316C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7C9E44-ABD1-2E96-ACC4-3337AE6A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7CB620-4FC9-47C2-DAE6-08B2EF21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792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E3F61B-1BDB-A85B-5EA7-CAC0A610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22CA0F-0A6C-6C33-7923-261DA11B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9E51D1-AF55-E455-7AE6-E3FB3C6F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6423C-5A6B-AB37-77AF-0EDF4C77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D43630-2434-1A17-5ED3-BB0609AE2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6EF8B0-205E-504A-7B05-4BE4B5771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49EAC3-5E84-8278-E980-FE161BE8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5664BC-6726-01F7-CEFB-9903A3BD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0DBEBE-450D-6A5B-6AD2-DE3D86A1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945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C180F-0745-D9A3-9A18-C4D4F709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62F6CD4-0824-D71F-1795-7B849AAF9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E1BD74-0084-A5EC-0C51-005FCAF3D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33DB2A-CE63-6685-6E5B-B6ADE272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8683F4-4A73-76A6-1416-1351CAB0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2836A6-B580-168E-BB3F-3AEEC795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525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DB89C00-B37D-7487-41EB-4D84C492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5AC37A-B305-50EE-11F9-59C6D071D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8BDAF-3090-01E4-2736-8F9AAACD6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DCB61-94FC-43D1-9E34-E55DE5053C2F}" type="datetimeFigureOut">
              <a:rPr lang="de-CH" smtClean="0"/>
              <a:t>22.11.2025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9C3E55-24EE-5861-385F-FCA7876E9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24CC92-F1D1-DC24-59F9-435BE27D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C17C3-D586-4211-924B-FFEE53BF4EF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748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54C08-79D6-229C-86CA-B5519CC9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548" y="1425298"/>
            <a:ext cx="8042413" cy="1325563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chemeClr val="accent2"/>
                </a:solidFill>
                <a:latin typeface="Cavolini" panose="03000502040302020204" pitchFamily="66" charset="0"/>
                <a:ea typeface="DengXian" panose="02010600030101010101" pitchFamily="2" charset="-122"/>
                <a:cs typeface="Cavolini" panose="03000502040302020204" pitchFamily="66" charset="0"/>
              </a:rPr>
              <a:t>Hier findest du eine Anleitung für das Einloggen in den online Kurs Tierkommunikation</a:t>
            </a:r>
            <a:br>
              <a:rPr lang="de-DE" sz="3200" dirty="0">
                <a:solidFill>
                  <a:schemeClr val="accent2"/>
                </a:solidFill>
                <a:latin typeface="Cavolini" panose="03000502040302020204" pitchFamily="66" charset="0"/>
                <a:ea typeface="DengXian" panose="02010600030101010101" pitchFamily="2" charset="-122"/>
                <a:cs typeface="Cavolini" panose="03000502040302020204" pitchFamily="66" charset="0"/>
              </a:rPr>
            </a:br>
            <a:br>
              <a:rPr lang="de-DE" sz="3200" dirty="0">
                <a:solidFill>
                  <a:schemeClr val="accent2"/>
                </a:solidFill>
                <a:latin typeface="Cavolini" panose="03000502040302020204" pitchFamily="66" charset="0"/>
                <a:ea typeface="DengXian" panose="02010600030101010101" pitchFamily="2" charset="-122"/>
                <a:cs typeface="Cavolini" panose="03000502040302020204" pitchFamily="66" charset="0"/>
              </a:rPr>
            </a:br>
            <a:r>
              <a:rPr lang="de-DE" sz="2000" dirty="0">
                <a:solidFill>
                  <a:schemeClr val="accent2"/>
                </a:solidFill>
                <a:latin typeface="Cavolini" panose="03000502040302020204" pitchFamily="66" charset="0"/>
                <a:ea typeface="DengXian" panose="02010600030101010101" pitchFamily="2" charset="-122"/>
                <a:cs typeface="Cavolini" panose="03000502040302020204" pitchFamily="66" charset="0"/>
              </a:rPr>
              <a:t>Folge den grünen Pfeilen in der Anleitung</a:t>
            </a:r>
            <a:endParaRPr lang="de-CH" sz="2000" dirty="0">
              <a:solidFill>
                <a:schemeClr val="accent2"/>
              </a:solidFill>
              <a:latin typeface="Cavolini" panose="03000502040302020204" pitchFamily="66" charset="0"/>
              <a:ea typeface="DengXian" panose="02010600030101010101" pitchFamily="2" charset="-122"/>
              <a:cs typeface="Cavolini" panose="03000502040302020204" pitchFamily="66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EAF857-79BC-2222-3AD2-D4538BADD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87077" y="3554139"/>
            <a:ext cx="3189354" cy="23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ACC64-4BE6-AFA0-AF77-0E6E9A9D7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F5633B0-81D8-37E4-ACAE-CF2D061E1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81" y="52466"/>
            <a:ext cx="11384329" cy="68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4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04E7E-5CA4-0624-EC17-723541D0D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4516D5-3730-C2E8-3F18-D75A2F44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043"/>
            <a:ext cx="12192000" cy="50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2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5891F-AE6D-6EAA-A819-A99F2019C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30B76F0-911D-FFF4-71DC-F76C52A71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7" y="-14597"/>
            <a:ext cx="11519286" cy="68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9BE69-1E30-CEDD-F07B-E23534A42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63F7C6C-8CCB-5F44-44A0-78212CCFC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210" y="0"/>
            <a:ext cx="8438518" cy="6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E685D-A07B-90C9-0487-D8C365B79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3BF6E89-91F8-CEDB-4721-37AE608FD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59" y="0"/>
            <a:ext cx="12741440" cy="72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F82DCDD-6B14-6A39-D42B-020226D4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28" y="-2611"/>
            <a:ext cx="7547548" cy="68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A9DA011-CD5D-B444-94E8-DCA023915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0" y="749509"/>
            <a:ext cx="11886388" cy="54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0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BE8808C-118D-6B1C-77C0-67AD003D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30" y="-11235"/>
            <a:ext cx="11485726" cy="688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9665E-7750-0D8B-8D04-CFEDB24E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82AD183-B870-FFE9-C7F5-2ECBE50EF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50" y="43473"/>
            <a:ext cx="7810230" cy="677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2E3C7-399D-4D90-81DB-A189DD75C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72DC47-7FAB-1B45-DCD1-EE951CC9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400"/>
            <a:ext cx="12112052" cy="65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1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7313F-89CF-5BFE-5A9C-6343CA657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1B57858-8186-6C62-8F76-B01CAFA38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6" y="0"/>
            <a:ext cx="11467474" cy="69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19DF1-5969-EA77-3E9D-AC95952A3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69D3AC-8589-46B6-A5D8-60084EC94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858" y="-18533"/>
            <a:ext cx="4159771" cy="69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8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Breitbild</PresentationFormat>
  <Paragraphs>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Cavolini</vt:lpstr>
      <vt:lpstr>Office</vt:lpstr>
      <vt:lpstr>Hier findest du eine Anleitung für das Einloggen in den online Kurs Tierkommunikation  Folge den grünen Pfeilen in der Anleitung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Stoop</dc:creator>
  <cp:lastModifiedBy>Nathalie Stoop</cp:lastModifiedBy>
  <cp:revision>2</cp:revision>
  <dcterms:created xsi:type="dcterms:W3CDTF">2025-11-22T20:35:23Z</dcterms:created>
  <dcterms:modified xsi:type="dcterms:W3CDTF">2025-11-22T20:54:54Z</dcterms:modified>
</cp:coreProperties>
</file>